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CA71-BCE5-4A93-94C2-55A20CA6F24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C66-A9CC-412A-B641-1BF57E6BC2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CA71-BCE5-4A93-94C2-55A20CA6F24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C66-A9CC-412A-B641-1BF57E6BC2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CA71-BCE5-4A93-94C2-55A20CA6F24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C66-A9CC-412A-B641-1BF57E6BC2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CA71-BCE5-4A93-94C2-55A20CA6F24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C66-A9CC-412A-B641-1BF57E6BC2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CA71-BCE5-4A93-94C2-55A20CA6F24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C66-A9CC-412A-B641-1BF57E6BC2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CA71-BCE5-4A93-94C2-55A20CA6F24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C66-A9CC-412A-B641-1BF57E6BC2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CA71-BCE5-4A93-94C2-55A20CA6F24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C66-A9CC-412A-B641-1BF57E6BC2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CA71-BCE5-4A93-94C2-55A20CA6F24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C66-A9CC-412A-B641-1BF57E6BC2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CA71-BCE5-4A93-94C2-55A20CA6F24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C66-A9CC-412A-B641-1BF57E6BC2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CA71-BCE5-4A93-94C2-55A20CA6F24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C66-A9CC-412A-B641-1BF57E6BC2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CA71-BCE5-4A93-94C2-55A20CA6F24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C66-A9CC-412A-B641-1BF57E6BC2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BCA71-BCE5-4A93-94C2-55A20CA6F24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0BC66-A9CC-412A-B641-1BF57E6BC2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000496" y="357166"/>
            <a:ext cx="2428892" cy="3929090"/>
          </a:xfrm>
        </p:spPr>
        <p:txBody>
          <a:bodyPr/>
          <a:lstStyle/>
          <a:p>
            <a:pPr>
              <a:buNone/>
            </a:pPr>
            <a:r>
              <a:rPr lang="ru-RU" smtClean="0">
                <a:solidFill>
                  <a:srgbClr val="FF0000"/>
                </a:solidFill>
              </a:rPr>
              <a:t>К 100-летию </a:t>
            </a:r>
            <a:r>
              <a:rPr lang="ru-RU" dirty="0" smtClean="0">
                <a:solidFill>
                  <a:srgbClr val="FF0000"/>
                </a:solidFill>
              </a:rPr>
              <a:t>ВЛКСМ</a:t>
            </a:r>
            <a:endParaRPr lang="ru-RU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None/>
            </a:pPr>
            <a:endParaRPr lang="ru-RU" sz="1400" b="1" dirty="0" smtClean="0">
              <a:solidFill>
                <a:schemeClr val="accent5"/>
              </a:solidFill>
              <a:latin typeface="Times New Roman"/>
              <a:ea typeface="Verdana"/>
            </a:endParaRPr>
          </a:p>
          <a:p>
            <a:pPr>
              <a:lnSpc>
                <a:spcPct val="100000"/>
              </a:lnSpc>
              <a:buNone/>
            </a:pPr>
            <a:r>
              <a:rPr lang="ru-RU" sz="1400" b="1" dirty="0" smtClean="0">
                <a:solidFill>
                  <a:schemeClr val="accent5"/>
                </a:solidFill>
                <a:latin typeface="Times New Roman"/>
                <a:ea typeface="Verdana"/>
              </a:rPr>
              <a:t>Дата проведения: </a:t>
            </a:r>
          </a:p>
          <a:p>
            <a:pPr>
              <a:lnSpc>
                <a:spcPct val="100000"/>
              </a:lnSpc>
              <a:buNone/>
            </a:pPr>
            <a:r>
              <a:rPr lang="ru-RU" sz="1400" dirty="0" smtClean="0">
                <a:solidFill>
                  <a:schemeClr val="accent5"/>
                </a:solidFill>
                <a:latin typeface="Times New Roman"/>
                <a:ea typeface="Verdana"/>
              </a:rPr>
              <a:t>29.10.- 6.11.2018г.</a:t>
            </a:r>
          </a:p>
          <a:p>
            <a:pPr>
              <a:lnSpc>
                <a:spcPct val="100000"/>
              </a:lnSpc>
              <a:buNone/>
            </a:pPr>
            <a:r>
              <a:rPr lang="ru-RU" sz="1400" b="1" dirty="0" smtClean="0">
                <a:solidFill>
                  <a:schemeClr val="accent5"/>
                </a:solidFill>
                <a:latin typeface="Times New Roman"/>
              </a:rPr>
              <a:t>Мероприятия: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1400" b="1" dirty="0" smtClean="0">
                <a:solidFill>
                  <a:schemeClr val="accent5"/>
                </a:solidFill>
                <a:latin typeface="Times New Roman"/>
              </a:rPr>
              <a:t>Тематическая выставка в библиотеке «Комсомольская юность моя»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1400" b="1" dirty="0" smtClean="0">
                <a:solidFill>
                  <a:schemeClr val="accent5"/>
                </a:solidFill>
                <a:latin typeface="Times New Roman"/>
              </a:rPr>
              <a:t>Выпуск стенгазет к 100-летию ВЛКСМ</a:t>
            </a:r>
            <a:endParaRPr lang="ru-RU" sz="1400" b="1" dirty="0" smtClean="0">
              <a:solidFill>
                <a:schemeClr val="accent5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 algn="ctr">
              <a:buClr>
                <a:prstClr val="white">
                  <a:shade val="95000"/>
                </a:prstClr>
              </a:buClr>
              <a:buSzPct val="65000"/>
            </a:pPr>
            <a:endParaRPr lang="ru-RU" b="1" i="1" dirty="0" smtClean="0">
              <a:solidFill>
                <a:srgbClr val="FF0000"/>
              </a:solidFill>
              <a:latin typeface="Times New Roman"/>
              <a:ea typeface="Verdana"/>
            </a:endParaRPr>
          </a:p>
          <a:p>
            <a:pPr lvl="0" algn="ctr">
              <a:buClr>
                <a:prstClr val="white">
                  <a:shade val="95000"/>
                </a:prstClr>
              </a:buClr>
              <a:buSzPct val="65000"/>
            </a:pPr>
            <a:endParaRPr lang="ru-RU" b="1" i="1" dirty="0">
              <a:solidFill>
                <a:srgbClr val="FF0000"/>
              </a:solidFill>
              <a:latin typeface="Times New Roman"/>
              <a:ea typeface="Verdana"/>
            </a:endParaRPr>
          </a:p>
          <a:p>
            <a:pPr lvl="0" algn="ctr">
              <a:buClr>
                <a:prstClr val="white">
                  <a:shade val="95000"/>
                </a:prstClr>
              </a:buClr>
              <a:buSzPct val="65000"/>
            </a:pPr>
            <a:endParaRPr lang="ru-RU" b="1" i="1" dirty="0" smtClean="0">
              <a:solidFill>
                <a:srgbClr val="FF0000"/>
              </a:solidFill>
              <a:latin typeface="Times New Roman"/>
              <a:ea typeface="Verdana"/>
            </a:endParaRPr>
          </a:p>
          <a:p>
            <a:pPr lvl="0" algn="ctr">
              <a:buClr>
                <a:prstClr val="white">
                  <a:shade val="95000"/>
                </a:prstClr>
              </a:buClr>
              <a:buSzPct val="65000"/>
            </a:pPr>
            <a:endParaRPr lang="ru-RU" b="1" i="1" dirty="0">
              <a:solidFill>
                <a:srgbClr val="FF0000"/>
              </a:solidFill>
              <a:latin typeface="Times New Roman"/>
              <a:ea typeface="Verdana"/>
            </a:endParaRPr>
          </a:p>
          <a:p>
            <a:pPr lvl="0" algn="ctr">
              <a:buClr>
                <a:prstClr val="white">
                  <a:shade val="95000"/>
                </a:prstClr>
              </a:buClr>
              <a:buSzPct val="65000"/>
            </a:pPr>
            <a:r>
              <a:rPr lang="ru-RU" sz="2400" b="1" i="1" dirty="0" smtClean="0">
                <a:solidFill>
                  <a:srgbClr val="FF0000"/>
                </a:solidFill>
                <a:latin typeface="Times New Roman"/>
                <a:ea typeface="Verdana"/>
              </a:rPr>
              <a:t>Управление образования администрации г.Твери</a:t>
            </a:r>
          </a:p>
          <a:p>
            <a:pPr lvl="0" algn="ctr">
              <a:buClr>
                <a:prstClr val="white">
                  <a:shade val="95000"/>
                </a:prstClr>
              </a:buClr>
              <a:buSzPct val="65000"/>
            </a:pPr>
            <a:endParaRPr lang="ru-RU" sz="2400" b="1" i="1" dirty="0" smtClean="0">
              <a:solidFill>
                <a:srgbClr val="FF0000"/>
              </a:solidFill>
              <a:latin typeface="Times New Roman"/>
              <a:ea typeface="Verdana"/>
            </a:endParaRPr>
          </a:p>
          <a:p>
            <a:pPr lvl="0" algn="ctr">
              <a:buClr>
                <a:prstClr val="white">
                  <a:shade val="95000"/>
                </a:prstClr>
              </a:buClr>
              <a:buSzPct val="65000"/>
            </a:pPr>
            <a:endParaRPr lang="ru-RU" sz="2400" b="1" i="1" dirty="0" smtClean="0">
              <a:solidFill>
                <a:srgbClr val="FF0000"/>
              </a:solidFill>
              <a:latin typeface="Times New Roman"/>
              <a:ea typeface="Verdana"/>
            </a:endParaRPr>
          </a:p>
          <a:p>
            <a:pPr lvl="0" algn="ctr">
              <a:buClr>
                <a:prstClr val="white">
                  <a:shade val="95000"/>
                </a:prstClr>
              </a:buClr>
              <a:buSzPct val="65000"/>
            </a:pPr>
            <a:r>
              <a:rPr lang="ru-RU" sz="2400" b="1" i="1" dirty="0" smtClean="0">
                <a:solidFill>
                  <a:srgbClr val="FF0000"/>
                </a:solidFill>
                <a:latin typeface="Times New Roman"/>
                <a:ea typeface="Verdana"/>
              </a:rPr>
              <a:t>МОУ СОШ №20</a:t>
            </a:r>
          </a:p>
          <a:p>
            <a:pPr lvl="0" algn="ctr">
              <a:buClr>
                <a:prstClr val="white">
                  <a:shade val="95000"/>
                </a:prstClr>
              </a:buClr>
              <a:buSzPct val="65000"/>
            </a:pPr>
            <a:r>
              <a:rPr lang="ru-RU" sz="2400" b="1" i="1" dirty="0" smtClean="0">
                <a:solidFill>
                  <a:srgbClr val="FF0000"/>
                </a:solidFill>
                <a:latin typeface="Times New Roman"/>
                <a:ea typeface="Verdana"/>
              </a:rPr>
              <a:t>г.Тверь</a:t>
            </a:r>
            <a:endParaRPr lang="ru-RU" sz="2400" b="1" i="1" dirty="0" smtClean="0">
              <a:solidFill>
                <a:srgbClr val="FF0000"/>
              </a:solidFill>
              <a:latin typeface="Times New Roman"/>
            </a:endParaRPr>
          </a:p>
          <a:p>
            <a:endParaRPr lang="ru-RU" dirty="0"/>
          </a:p>
        </p:txBody>
      </p:sp>
      <p:pic>
        <p:nvPicPr>
          <p:cNvPr id="7" name="Рисунок 6" descr="80643b050661ae3ddca21596b06f5cf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42851"/>
            <a:ext cx="3071834" cy="2498027"/>
          </a:xfrm>
          <a:prstGeom prst="rect">
            <a:avLst/>
          </a:prstGeom>
        </p:spPr>
      </p:pic>
      <p:pic>
        <p:nvPicPr>
          <p:cNvPr id="1026" name="Picture 2" descr="C:\Documents and Settings\Белова\Рабочий стол\комсомол\1к.jpg"/>
          <p:cNvPicPr>
            <a:picLocks noChangeAspect="1" noChangeArrowheads="1"/>
          </p:cNvPicPr>
          <p:nvPr/>
        </p:nvPicPr>
        <p:blipFill>
          <a:blip r:embed="rId3"/>
          <a:srcRect l="3969" t="12347" r="781" b="38264"/>
          <a:stretch>
            <a:fillRect/>
          </a:stretch>
        </p:blipFill>
        <p:spPr bwMode="auto">
          <a:xfrm>
            <a:off x="3214678" y="4572008"/>
            <a:ext cx="5143536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C:\Documents and Settings\Белова\Рабочий стол\комсомол\2к.jpg"/>
          <p:cNvPicPr>
            <a:picLocks noChangeAspect="1" noChangeArrowheads="1"/>
          </p:cNvPicPr>
          <p:nvPr/>
        </p:nvPicPr>
        <p:blipFill>
          <a:blip r:embed="rId4" cstate="print"/>
          <a:srcRect l="1" t="19286" r="5713" b="29286"/>
          <a:stretch>
            <a:fillRect/>
          </a:stretch>
        </p:blipFill>
        <p:spPr bwMode="auto">
          <a:xfrm>
            <a:off x="6572264" y="142852"/>
            <a:ext cx="2357454" cy="17145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C:\Documents and Settings\Белова\Рабочий стол\комсомол\3к.jpg"/>
          <p:cNvPicPr>
            <a:picLocks noChangeAspect="1" noChangeArrowheads="1"/>
          </p:cNvPicPr>
          <p:nvPr/>
        </p:nvPicPr>
        <p:blipFill>
          <a:blip r:embed="rId5" cstate="print"/>
          <a:srcRect l="15874" t="5952" r="7397" b="6735"/>
          <a:stretch>
            <a:fillRect/>
          </a:stretch>
        </p:blipFill>
        <p:spPr bwMode="auto">
          <a:xfrm>
            <a:off x="6643702" y="1571612"/>
            <a:ext cx="2071702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35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МОУ_СОШ_20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user47</dc:creator>
  <cp:lastModifiedBy>Вера Николаевна</cp:lastModifiedBy>
  <cp:revision>2</cp:revision>
  <dcterms:created xsi:type="dcterms:W3CDTF">2018-11-06T12:49:36Z</dcterms:created>
  <dcterms:modified xsi:type="dcterms:W3CDTF">2018-11-07T07:36:14Z</dcterms:modified>
</cp:coreProperties>
</file>