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3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3212-FBF2-4052-8C65-03663A3D4215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4A20-3324-4E11-9371-CB5305FA9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3212-FBF2-4052-8C65-03663A3D4215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4A20-3324-4E11-9371-CB5305FA9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3212-FBF2-4052-8C65-03663A3D4215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4A20-3324-4E11-9371-CB5305FA9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3212-FBF2-4052-8C65-03663A3D4215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4A20-3324-4E11-9371-CB5305FA9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3212-FBF2-4052-8C65-03663A3D4215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4A20-3324-4E11-9371-CB5305FA9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3212-FBF2-4052-8C65-03663A3D4215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4A20-3324-4E11-9371-CB5305FA9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3212-FBF2-4052-8C65-03663A3D4215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4A20-3324-4E11-9371-CB5305FA9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3212-FBF2-4052-8C65-03663A3D4215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4A20-3324-4E11-9371-CB5305FA9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3212-FBF2-4052-8C65-03663A3D4215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4A20-3324-4E11-9371-CB5305FA9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3212-FBF2-4052-8C65-03663A3D4215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4A20-3324-4E11-9371-CB5305FA9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3212-FBF2-4052-8C65-03663A3D4215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4A20-3324-4E11-9371-CB5305FA9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B3212-FBF2-4052-8C65-03663A3D4215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D4A20-3324-4E11-9371-CB5305FA9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s://ds02.infourok.ru/uploads/ex/12a0/00081567-acfd81a9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57167"/>
            <a:ext cx="6929486" cy="2214577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/>
              <a:t>Название: </a:t>
            </a:r>
            <a:r>
              <a:rPr lang="ru-RU" sz="3200" dirty="0" smtClean="0"/>
              <a:t>Открытый урок на темы </a:t>
            </a:r>
            <a:r>
              <a:rPr lang="ru-RU" sz="3200" i="1" dirty="0" smtClean="0"/>
              <a:t>«Молодогвардейцы </a:t>
            </a:r>
            <a:r>
              <a:rPr lang="ru-RU" sz="3200" i="1" dirty="0"/>
              <a:t>в огне </a:t>
            </a:r>
            <a:r>
              <a:rPr lang="ru-RU" sz="3200" i="1" dirty="0" smtClean="0"/>
              <a:t>войны»</a:t>
            </a:r>
            <a:r>
              <a:rPr lang="ru-RU" sz="2800" i="1" dirty="0" smtClean="0"/>
              <a:t>, </a:t>
            </a:r>
            <a:br>
              <a:rPr lang="ru-RU" sz="2800" i="1" dirty="0" smtClean="0"/>
            </a:br>
            <a:r>
              <a:rPr lang="ru-RU" sz="3200" i="1" dirty="0" smtClean="0"/>
              <a:t>«БАМ </a:t>
            </a:r>
            <a:r>
              <a:rPr lang="ru-RU" sz="3200" i="1" dirty="0"/>
              <a:t>в истории страны, земляков и моей семьи</a:t>
            </a:r>
            <a:r>
              <a:rPr lang="ru-RU" sz="3200" i="1" dirty="0" smtClean="0"/>
              <a:t>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i="1" dirty="0" smtClean="0"/>
              <a:t>Участники: </a:t>
            </a:r>
            <a:r>
              <a:rPr lang="ru-RU" sz="3200" dirty="0" smtClean="0"/>
              <a:t>10-11 классы</a:t>
            </a:r>
            <a:endParaRPr lang="ru-RU" sz="3200" dirty="0"/>
          </a:p>
        </p:txBody>
      </p:sp>
      <p:pic>
        <p:nvPicPr>
          <p:cNvPr id="8" name="Picture 6" descr="http://itd0.mycdn.me/image?id=869958086962&amp;t=20&amp;plc=WEB&amp;tkn=*KU8nnltKxz-77xah_HOkzY41cX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28604"/>
            <a:ext cx="1428760" cy="1441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Марина_Александровна\Desktop\ВЛКСМ (фото)\P1260074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r="2632"/>
          <a:stretch>
            <a:fillRect/>
          </a:stretch>
        </p:blipFill>
        <p:spPr bwMode="auto">
          <a:xfrm>
            <a:off x="5929322" y="2643182"/>
            <a:ext cx="2643206" cy="3619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Марина_Александровна\Desktop\ВЛКСМ (фото)\P1260078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 t="15367" b="2674"/>
          <a:stretch>
            <a:fillRect/>
          </a:stretch>
        </p:blipFill>
        <p:spPr bwMode="auto">
          <a:xfrm>
            <a:off x="2500298" y="4143380"/>
            <a:ext cx="3718864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Марина_Александровна\Desktop\ВЛКСМ (фото)\P1260071.JPG"/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</a:blip>
          <a:srcRect l="6051" t="16140" b="7196"/>
          <a:stretch>
            <a:fillRect/>
          </a:stretch>
        </p:blipFill>
        <p:spPr bwMode="auto">
          <a:xfrm>
            <a:off x="571472" y="2759084"/>
            <a:ext cx="3429024" cy="209867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https://ds02.infourok.ru/uploads/ex/12a0/00081567-acfd81a9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28628"/>
            <a:ext cx="6929486" cy="2357430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Название: </a:t>
            </a:r>
            <a:r>
              <a:rPr lang="ru-RU" sz="3200" dirty="0" smtClean="0"/>
              <a:t>Классные часы на темы:</a:t>
            </a:r>
            <a:br>
              <a:rPr lang="ru-RU" sz="3200" dirty="0" smtClean="0"/>
            </a:br>
            <a:r>
              <a:rPr lang="ru-RU" sz="3200" i="1" dirty="0" smtClean="0"/>
              <a:t>«Комсомол – история моей Родины», «100-летие </a:t>
            </a:r>
            <a:r>
              <a:rPr lang="ru-RU" sz="3200" i="1" dirty="0"/>
              <a:t>ВЛКСМ</a:t>
            </a:r>
            <a:r>
              <a:rPr lang="ru-RU" sz="3200" i="1" dirty="0" smtClean="0"/>
              <a:t>!»</a:t>
            </a:r>
            <a:br>
              <a:rPr lang="ru-RU" sz="3200" i="1" dirty="0" smtClean="0"/>
            </a:br>
            <a:r>
              <a:rPr lang="ru-RU" sz="3200" b="1" i="1" dirty="0" smtClean="0"/>
              <a:t>Участники: </a:t>
            </a:r>
            <a:r>
              <a:rPr lang="ru-RU" sz="3200" dirty="0" smtClean="0"/>
              <a:t>9-е классы</a:t>
            </a:r>
            <a:endParaRPr lang="ru-RU" sz="3200" dirty="0"/>
          </a:p>
        </p:txBody>
      </p:sp>
      <p:pic>
        <p:nvPicPr>
          <p:cNvPr id="3074" name="Picture 2" descr="C:\Users\Марина_Александровна\Desktop\ВЛКСМ (фото)\P1260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982442"/>
            <a:ext cx="3929058" cy="2946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http://itd0.mycdn.me/image?id=869958086962&amp;t=20&amp;plc=WEB&amp;tkn=*KU8nnltKxz-77xah_HOkzY41cX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428604"/>
            <a:ext cx="1428760" cy="1441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3" descr="C:\Users\Марина_Александровна\Desktop\ВЛКСМ (фото)\P12600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982446"/>
            <a:ext cx="3929054" cy="2946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https://ds02.infourok.ru/uploads/ex/12a0/00081567-acfd81a9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26" y="642919"/>
            <a:ext cx="7072394" cy="1785949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Название: </a:t>
            </a:r>
            <a:r>
              <a:rPr lang="ru-RU" sz="3200" dirty="0" smtClean="0"/>
              <a:t>Беседа </a:t>
            </a:r>
            <a:r>
              <a:rPr lang="ru-RU" sz="3200" i="1" dirty="0" smtClean="0"/>
              <a:t>«</a:t>
            </a:r>
            <a:r>
              <a:rPr lang="ru-RU" sz="3200" i="1" dirty="0"/>
              <a:t>100-летие со дня рождения Героя Советского Союза, партизанки Лизы </a:t>
            </a:r>
            <a:r>
              <a:rPr lang="ru-RU" sz="3200" i="1" dirty="0" smtClean="0"/>
              <a:t>Чайкиной»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dirty="0" smtClean="0"/>
              <a:t> </a:t>
            </a:r>
            <a:r>
              <a:rPr lang="ru-RU" sz="3200" b="1" i="1" dirty="0" smtClean="0"/>
              <a:t>Участники: </a:t>
            </a:r>
            <a:r>
              <a:rPr lang="ru-RU" sz="3200" dirty="0" smtClean="0"/>
              <a:t>8-е классы</a:t>
            </a:r>
            <a:endParaRPr lang="ru-RU" sz="3200" dirty="0"/>
          </a:p>
        </p:txBody>
      </p:sp>
      <p:pic>
        <p:nvPicPr>
          <p:cNvPr id="1026" name="Picture 2" descr="C:\Users\Марина_Александровна\Desktop\ВЛКСМ (фото)\P1260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857496"/>
            <a:ext cx="4000528" cy="3000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Марина_Александровна\Desktop\ВЛКСМ (фото)\P1260077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 t="23858" r="1818" b="18867"/>
          <a:stretch>
            <a:fillRect/>
          </a:stretch>
        </p:blipFill>
        <p:spPr bwMode="auto">
          <a:xfrm>
            <a:off x="571472" y="2857496"/>
            <a:ext cx="3857652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http://itd0.mycdn.me/image?id=869958086962&amp;t=20&amp;plc=WEB&amp;tkn=*KU8nnltKxz-77xah_HOkzY41cX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428604"/>
            <a:ext cx="1428760" cy="1441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35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Название: Открытый урок на темы «Молодогвардейцы в огне войны»,  «БАМ в истории страны, земляков и моей семьи» Участники: 10-11 классы</vt:lpstr>
      <vt:lpstr>Название: Классные часы на темы: «Комсомол – история моей Родины», «100-летие ВЛКСМ!» Участники: 9-е классы</vt:lpstr>
      <vt:lpstr>Название: Беседа «100-летие со дня рождения Героя Советского Союза, партизанки Лизы Чайкиной»  Участники: 8-е классы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Название: Открытый урок о молодогвардейцах во время ВОВ, строительстве БАМа  Участники: 9-10 классы</dc:title>
  <dc:creator>Марина_Александровна</dc:creator>
  <cp:lastModifiedBy>Вера Николаевна</cp:lastModifiedBy>
  <cp:revision>8</cp:revision>
  <dcterms:created xsi:type="dcterms:W3CDTF">2018-11-01T07:10:07Z</dcterms:created>
  <dcterms:modified xsi:type="dcterms:W3CDTF">2018-11-07T07:18:52Z</dcterms:modified>
</cp:coreProperties>
</file>