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94F35-E69E-43BB-8746-F7D3C33ED221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81D34-B5E5-415C-969E-834915212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7D19-78E9-41E8-9883-E579239A6E22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001B-1DDE-4EE4-9F4D-A64B9F337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7D19-78E9-41E8-9883-E579239A6E22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001B-1DDE-4EE4-9F4D-A64B9F337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7D19-78E9-41E8-9883-E579239A6E22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001B-1DDE-4EE4-9F4D-A64B9F337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7D19-78E9-41E8-9883-E579239A6E22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001B-1DDE-4EE4-9F4D-A64B9F337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7D19-78E9-41E8-9883-E579239A6E22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001B-1DDE-4EE4-9F4D-A64B9F337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7D19-78E9-41E8-9883-E579239A6E22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001B-1DDE-4EE4-9F4D-A64B9F337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7D19-78E9-41E8-9883-E579239A6E22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001B-1DDE-4EE4-9F4D-A64B9F337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7D19-78E9-41E8-9883-E579239A6E22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001B-1DDE-4EE4-9F4D-A64B9F337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7D19-78E9-41E8-9883-E579239A6E22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001B-1DDE-4EE4-9F4D-A64B9F337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7D19-78E9-41E8-9883-E579239A6E22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001B-1DDE-4EE4-9F4D-A64B9F337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7D19-78E9-41E8-9883-E579239A6E22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001B-1DDE-4EE4-9F4D-A64B9F337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37D19-78E9-41E8-9883-E579239A6E22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D001B-1DDE-4EE4-9F4D-A64B9F337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hyperlink" Target="&#1050;&#1072;&#1090;&#1103;%20(&#1051;&#1086;&#1084;&#1086;&#1085;&#1086;&#1089;&#1086;&#1074;).pptx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728" y="1714488"/>
            <a:ext cx="61436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Метод проекта на уроках русского языка и литературы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572132" y="5143512"/>
            <a:ext cx="3200400" cy="12096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 учитель русского языка МОУ СОШ №43 Ковалева С.А.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Одним из видов проекта является сочинение.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Тема проекта: «Моя семья в Великой Отечественной Войне».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142984"/>
          <a:ext cx="8401080" cy="500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0540"/>
                <a:gridCol w="4200540"/>
              </a:tblGrid>
              <a:tr h="130296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знаем, какое участие принимала моя семья</a:t>
                      </a:r>
                      <a:r>
                        <a:rPr lang="ru-RU" baseline="0" dirty="0" smtClean="0"/>
                        <a:t> в </a:t>
                      </a:r>
                      <a:r>
                        <a:rPr lang="ru-RU" baseline="0" dirty="0" err="1" smtClean="0"/>
                        <a:t>ВОв</a:t>
                      </a:r>
                      <a:endParaRPr lang="ru-RU" dirty="0"/>
                    </a:p>
                  </a:txBody>
                  <a:tcPr/>
                </a:tc>
              </a:tr>
              <a:tr h="1411520">
                <a:tc>
                  <a:txBody>
                    <a:bodyPr/>
                    <a:lstStyle/>
                    <a:p>
                      <a:r>
                        <a:rPr lang="ru-RU" dirty="0" smtClean="0"/>
                        <a:t>Почему?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интересуемся;</a:t>
                      </a:r>
                    </a:p>
                    <a:p>
                      <a:r>
                        <a:rPr lang="ru-RU" dirty="0" smtClean="0"/>
                        <a:t>нет сведений об</a:t>
                      </a:r>
                      <a:r>
                        <a:rPr lang="ru-RU" baseline="0" dirty="0" smtClean="0"/>
                        <a:t> этом; </a:t>
                      </a:r>
                    </a:p>
                    <a:p>
                      <a:r>
                        <a:rPr lang="ru-RU" baseline="0" dirty="0" smtClean="0"/>
                        <a:t>родители ничего не рассказывали;</a:t>
                      </a:r>
                    </a:p>
                    <a:p>
                      <a:r>
                        <a:rPr lang="ru-RU" baseline="0" dirty="0" smtClean="0"/>
                        <a:t>бабушки и дедушки живут далеко</a:t>
                      </a:r>
                      <a:endParaRPr lang="ru-RU" dirty="0"/>
                    </a:p>
                  </a:txBody>
                  <a:tcPr/>
                </a:tc>
              </a:tr>
              <a:tr h="440346"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делать?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изучить историю своей семьи</a:t>
                      </a:r>
                      <a:endParaRPr lang="ru-RU" dirty="0"/>
                    </a:p>
                  </a:txBody>
                  <a:tcPr/>
                </a:tc>
              </a:tr>
              <a:tr h="1085785">
                <a:tc>
                  <a:txBody>
                    <a:bodyPr/>
                    <a:lstStyle/>
                    <a:p>
                      <a:r>
                        <a:rPr lang="ru-RU" dirty="0" smtClean="0"/>
                        <a:t>Как?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поговорить с родственниками;</a:t>
                      </a:r>
                    </a:p>
                    <a:p>
                      <a:r>
                        <a:rPr lang="ru-RU" dirty="0" smtClean="0"/>
                        <a:t>посмотреть фотографии;</a:t>
                      </a:r>
                    </a:p>
                    <a:p>
                      <a:r>
                        <a:rPr lang="ru-RU" dirty="0" smtClean="0"/>
                        <a:t>изучить документы ( если есть)</a:t>
                      </a:r>
                      <a:endParaRPr lang="ru-RU" dirty="0"/>
                    </a:p>
                  </a:txBody>
                  <a:tcPr/>
                </a:tc>
              </a:tr>
              <a:tr h="760049">
                <a:tc>
                  <a:txBody>
                    <a:bodyPr/>
                    <a:lstStyle/>
                    <a:p>
                      <a:r>
                        <a:rPr lang="ru-RU" dirty="0" smtClean="0"/>
                        <a:t>Какой результат получить?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сочинение « Моя семья в Великой Отечественной войне»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6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8358245" cy="600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Следующим видом проекта, используемым на уроках литературы, является </a:t>
            </a:r>
            <a:r>
              <a:rPr lang="ru-RU" dirty="0" err="1" smtClean="0"/>
              <a:t>инсценирование</a:t>
            </a:r>
            <a:r>
              <a:rPr lang="ru-RU" dirty="0" smtClean="0"/>
              <a:t> литературных произведений.</a:t>
            </a:r>
          </a:p>
          <a:p>
            <a:r>
              <a:rPr lang="ru-RU" dirty="0" smtClean="0"/>
              <a:t>Тема проекта : « Басни Крылова»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6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8529624" cy="564949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6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529624" cy="564949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6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1" y="571480"/>
            <a:ext cx="8429684" cy="555468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Многообразие типов проектов дает возможность учителю решать самые разные задачи обучения и воспитания подростков в интересной для них форме.</a:t>
            </a:r>
          </a:p>
          <a:p>
            <a:r>
              <a:rPr lang="ru-RU" dirty="0" smtClean="0"/>
              <a:t>«Человек образованный – тот, кто знает, где найти то, чего он не знает», - сказал Георг </a:t>
            </a:r>
            <a:r>
              <a:rPr lang="ru-RU" dirty="0" err="1" smtClean="0"/>
              <a:t>Земмель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642918"/>
            <a:ext cx="85725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« </a:t>
            </a:r>
            <a:r>
              <a:rPr lang="ru-RU" sz="2800" dirty="0"/>
              <a:t>Мои ученики будут узнавать новое не от меня; они будут открывать это новое сами. Моя главная задача - помочь им раскрыться, развить собственные идеи,» - писал И.Г. Песталоцци.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071546"/>
            <a:ext cx="87154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/>
              <a:t>В основе метода проектов лежит развитие познавательных навыков учащихся, умение самостоятельно конструировать свои знания, ориентироваться в информационном пространстве, развитие критического и творческого мышления, умение увидеть, сформулировать и решить проблему.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26" y="1428736"/>
            <a:ext cx="87868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Цель проектной деятельности - это создание условий, при которых обучающиеся: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/>
              <a:t>самостоятельно приобретают знания из разных источников;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/>
              <a:t>учатся использовать эти знания для решения практических задач;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/>
              <a:t>приобретают коммуникативные навыки;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/>
              <a:t>развивают исследовательские умения;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/>
              <a:t>развивают системное мышление.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928670"/>
            <a:ext cx="58578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/>
              <a:t>Виды проектов:</a:t>
            </a:r>
          </a:p>
          <a:p>
            <a:pPr>
              <a:lnSpc>
                <a:spcPct val="150000"/>
              </a:lnSpc>
            </a:pPr>
            <a:endParaRPr lang="ru-RU" sz="28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/>
              <a:t>информационный;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/>
              <a:t>ролевой;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 smtClean="0"/>
              <a:t>практико-ориентированный</a:t>
            </a:r>
            <a:r>
              <a:rPr lang="ru-RU" sz="2800" dirty="0"/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/>
              <a:t>творческий;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/>
              <a:t>исследовательский.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92971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/>
              <a:t>С чего начать проект</a:t>
            </a:r>
            <a:r>
              <a:rPr lang="ru-RU" sz="2800" b="1" dirty="0" smtClean="0"/>
              <a:t>?</a:t>
            </a:r>
            <a:endParaRPr lang="ru-RU" sz="28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/>
              <a:t>выбор темы проекта, его типа, определение количества участников;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/>
              <a:t>формулирование проблемы;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/>
              <a:t>распределение по группам, обсуждение методов исследования;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/>
              <a:t>самостоятельная работа учащихся;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/>
              <a:t>промежуточное обсуждение данных;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/>
              <a:t>защита проекта;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/>
              <a:t>оценивание проекта.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885831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Критерии оценивания проекта:</a:t>
            </a:r>
          </a:p>
          <a:p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степень самостоятельности при выполнении проекта;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практическое использование предметных и общешкольных знаний, умений и навыков;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количество новой информации;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уровень сложности;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оригинальность способа решения проблемы;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осмысление проблемы и формулирование его цели;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уровень организации и проведения презентации;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творческий подход;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социальное и прикладное значение полученных результатов.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772400" cy="614366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Тема урока : «М.В. Ломоносов « Случились вместе два астронома в пиру…» ( 5 класс)</a:t>
            </a:r>
            <a:br>
              <a:rPr lang="ru-RU" sz="3100" dirty="0" smtClean="0"/>
            </a:br>
            <a:r>
              <a:rPr lang="ru-RU" sz="3100" dirty="0" smtClean="0"/>
              <a:t>Тема проекта : «Биография М.В. Ломоносова»</a:t>
            </a:r>
            <a:br>
              <a:rPr lang="ru-RU" sz="3100" dirty="0" smtClean="0"/>
            </a:br>
            <a:r>
              <a:rPr lang="ru-RU" sz="3100" dirty="0" smtClean="0"/>
              <a:t>По содержанию – </a:t>
            </a:r>
            <a:r>
              <a:rPr lang="ru-RU" sz="3100" dirty="0" err="1" smtClean="0"/>
              <a:t>монопроект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По характеру координации – непосредственный</a:t>
            </a:r>
            <a:br>
              <a:rPr lang="ru-RU" sz="3100" dirty="0" smtClean="0"/>
            </a:br>
            <a:r>
              <a:rPr lang="ru-RU" sz="3100" dirty="0" smtClean="0"/>
              <a:t>По количеству участников – индивидуальный</a:t>
            </a:r>
            <a:br>
              <a:rPr lang="ru-RU" sz="3100" dirty="0" smtClean="0"/>
            </a:br>
            <a:r>
              <a:rPr lang="ru-RU" sz="3100" dirty="0" smtClean="0"/>
              <a:t>Цель : знакомство с биографией М.В. Ломоносова</a:t>
            </a:r>
            <a:br>
              <a:rPr lang="ru-RU" sz="31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89460">
            <a:off x="744240" y="854003"/>
            <a:ext cx="6984776" cy="482453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  </a:t>
            </a:r>
            <a:r>
              <a:rPr lang="ru-RU" sz="2800" dirty="0" smtClean="0">
                <a:hlinkClick r:id="rId2" action="ppaction://hlinkpres?slideindex=1&amp;slidetitle="/>
              </a:rPr>
              <a:t>П</a:t>
            </a:r>
            <a:r>
              <a:rPr lang="ru-RU" sz="2400" dirty="0" smtClean="0">
                <a:hlinkClick r:id="rId2" action="ppaction://hlinkpres?slideindex=1&amp;slidetitle="/>
              </a:rPr>
              <a:t>резентация по литературе </a:t>
            </a:r>
            <a:br>
              <a:rPr lang="ru-RU" sz="2400" dirty="0" smtClean="0">
                <a:hlinkClick r:id="rId2" action="ppaction://hlinkpres?slideindex=1&amp;slidetitle="/>
              </a:rPr>
            </a:br>
            <a:r>
              <a:rPr lang="ru-RU" sz="2400" dirty="0" smtClean="0">
                <a:hlinkClick r:id="rId2" action="ppaction://hlinkpres?slideindex=1&amp;slidetitle="/>
              </a:rPr>
              <a:t/>
            </a:r>
            <a:br>
              <a:rPr lang="ru-RU" sz="2400" dirty="0" smtClean="0">
                <a:hlinkClick r:id="rId2" action="ppaction://hlinkpres?slideindex=1&amp;slidetitle="/>
              </a:rPr>
            </a:br>
            <a:r>
              <a:rPr lang="ru-RU" sz="2400" dirty="0" smtClean="0">
                <a:hlinkClick r:id="rId2" action="ppaction://hlinkpres?slideindex=1&amp;slidetitle="/>
              </a:rPr>
              <a:t>« М.В. Ломоносов </a:t>
            </a:r>
            <a:r>
              <a:rPr lang="ru-RU" sz="2000" dirty="0" smtClean="0">
                <a:hlinkClick r:id="rId2" action="ppaction://hlinkpres?slideindex=1&amp;slidetitle="/>
              </a:rPr>
              <a:t>».</a:t>
            </a:r>
            <a:br>
              <a:rPr lang="ru-RU" sz="2000" dirty="0" smtClean="0">
                <a:hlinkClick r:id="rId2" action="ppaction://hlinkpres?slideindex=1&amp;slidetitle="/>
              </a:rPr>
            </a:br>
            <a:r>
              <a:rPr lang="ru-RU" sz="2000" dirty="0" smtClean="0">
                <a:hlinkClick r:id="rId2" action="ppaction://hlinkpres?slideindex=1&amp;slidetitle="/>
              </a:rPr>
              <a:t/>
            </a:r>
            <a:br>
              <a:rPr lang="ru-RU" sz="2000" dirty="0" smtClean="0">
                <a:hlinkClick r:id="rId2" action="ppaction://hlinkpres?slideindex=1&amp;slidetitle="/>
              </a:rPr>
            </a:br>
            <a:r>
              <a:rPr lang="ru-RU" sz="3200" dirty="0" smtClean="0">
                <a:hlinkClick r:id="rId2" action="ppaction://hlinkpres?slideindex=1&amp;slidetitle="/>
              </a:rPr>
              <a:t>С</a:t>
            </a:r>
            <a:r>
              <a:rPr lang="ru-RU" sz="2400" dirty="0" smtClean="0">
                <a:hlinkClick r:id="rId2" action="ppaction://hlinkpres?slideindex=1&amp;slidetitle="/>
              </a:rPr>
              <a:t>вицкой  </a:t>
            </a:r>
            <a:r>
              <a:rPr lang="ru-RU" sz="2800" dirty="0" smtClean="0">
                <a:hlinkClick r:id="rId2" action="ppaction://hlinkpres?slideindex=1&amp;slidetitle="/>
              </a:rPr>
              <a:t>Е</a:t>
            </a:r>
            <a:r>
              <a:rPr lang="ru-RU" sz="2400" dirty="0" smtClean="0">
                <a:hlinkClick r:id="rId2" action="ppaction://hlinkpres?slideindex=1&amp;slidetitle="/>
              </a:rPr>
              <a:t>катерины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>У</a:t>
            </a:r>
            <a:r>
              <a:rPr lang="ru-RU" sz="2400" dirty="0" smtClean="0"/>
              <a:t>ченицы </a:t>
            </a:r>
            <a:r>
              <a:rPr lang="ru-RU" sz="2000" dirty="0" smtClean="0"/>
              <a:t>школы</a:t>
            </a:r>
            <a:r>
              <a:rPr lang="ru-RU" sz="2400" dirty="0" smtClean="0"/>
              <a:t> № 43       5 «Д»   класса  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dirty="0"/>
          </a:p>
        </p:txBody>
      </p:sp>
      <p:pic>
        <p:nvPicPr>
          <p:cNvPr id="5" name="Рисунок 4" descr="ломонос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77833">
            <a:off x="6747905" y="3175945"/>
            <a:ext cx="1200912" cy="165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екатерина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74869">
            <a:off x="221172" y="4738653"/>
            <a:ext cx="1362844" cy="1745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моцар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379963">
            <a:off x="2342404" y="4423242"/>
            <a:ext cx="151216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пётр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30847">
            <a:off x="4572000" y="4869160"/>
            <a:ext cx="2021210" cy="1616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depositphotos_4948162-Glob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116632"/>
            <a:ext cx="899592" cy="1412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391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Тема урока : «М.В. Ломоносов « Случились вместе два астронома в пиру…» ( 5 класс) Тема проекта : «Биография М.В. Ломоносова» По содержанию – монопроект По характеру координации – непосредственный По количеству участников – индивидуальный Цель : знакомство с биографией М.В. Ломоносова   </vt:lpstr>
      <vt:lpstr>  Презентация по литературе   « М.В. Ломоносов ».  Свицкой  Екатерины  Ученицы школы № 43       5 «Д»   класса        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Evgen</dc:creator>
  <cp:lastModifiedBy>Учитель</cp:lastModifiedBy>
  <cp:revision>9</cp:revision>
  <dcterms:created xsi:type="dcterms:W3CDTF">2015-10-20T15:47:46Z</dcterms:created>
  <dcterms:modified xsi:type="dcterms:W3CDTF">2015-10-21T11:27:49Z</dcterms:modified>
</cp:coreProperties>
</file>