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FB1C-15C9-4F70-9A8B-5DFF3C093DD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D144-2AFF-45D6-BB13-CF95E992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7918648" cy="27637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деятельность учащихся в рамках фестиваля «Мир через культуру».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МОУ СОШ №43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Козлова Ирина Анатольевна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3"/>
            <a:ext cx="9144000" cy="6056415"/>
          </a:xfr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56415"/>
          </a:xfrm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_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13"/>
          <a:stretch>
            <a:fillRect/>
          </a:stretch>
        </p:blipFill>
        <p:spPr>
          <a:xfrm>
            <a:off x="755575" y="692696"/>
            <a:ext cx="7621637" cy="5256584"/>
          </a:xfr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9144000" cy="5976664"/>
          </a:xfr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В рамках проектно-исследовательской деятельности школа участвует в фестивале детского творчества «Мир через культуру», который проводится в рамках Международного культурного проекта          «Колокол Мира в День Земли».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у обучающихся основ культуры исследовательской и проектной деятельности и навыков разработки, реализации и общественной презентации обучающимися результатов исследования, предметного или межпредметного учебного проекта, направленного на решение научной, личностно и  (или) социально значимой проблемы».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конкурса: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творческих способностей ученика;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стремления к красоте и духовным достижениям;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пробуждение интереса к авторскому художественному слову;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выразительного чтения, умения выражать, мысли и чувства, понимать смысл произведения.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3744416"/>
          </a:xfrm>
        </p:spPr>
        <p:txBody>
          <a:bodyPr>
            <a:normAutofit/>
          </a:bodyPr>
          <a:lstStyle/>
          <a:p>
            <a:r>
              <a:rPr lang="ru-RU" sz="6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Формируемая компетентность – коммуникативная.</a:t>
            </a:r>
            <a:endParaRPr lang="ru-RU" sz="6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Проектный продукт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 стихотворений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творческих работ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 художественного  чтения литературных произведений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изобразительного или декоративно-прикладного искусства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32656"/>
          <a:ext cx="8712969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511"/>
                <a:gridCol w="1982173"/>
                <a:gridCol w="838612"/>
                <a:gridCol w="2744547"/>
                <a:gridCol w="1699126"/>
              </a:tblGrid>
              <a:tr h="376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Задирей Наталья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 в конкурсе художественного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Ковалёва С.А.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Назаров А.В.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Корж Алина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Поощрительный диплом в конкурсе сочинений «Сказки о добре 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Красоте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Козлова И.А.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 Иван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Специальный приз за сценическую культуру в конкурсе художественного слова «Будь хозяйкой, Красота!» 2 место номинация «Поэзия»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Исаева С.Н.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9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Демидова Дарья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в конкурсе художественного слова «Будь хозяйкой, Красота!» (номинация «Поэзия»)</a:t>
                      </a:r>
                    </a:p>
                    <a:p>
                      <a:pPr algn="l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Исаева С.Н.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9"/>
          <a:ext cx="8784975" cy="6132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775"/>
                <a:gridCol w="2001214"/>
                <a:gridCol w="732082"/>
                <a:gridCol w="2954729"/>
                <a:gridCol w="1584175"/>
              </a:tblGrid>
              <a:tr h="3907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9448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Григорьева Наталья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в конкурсе сочинений-размышлений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«Дума о Культуре есть Врата в Будущее»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9944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Малая Кристина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 в конкурсе сочинений-размышлений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«Дума о Культуре есть Врата в Будущее»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Пахова Е.В.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684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Будкина Марина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Поощрительный приз в конкурсе сочинений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«Сказки о Добре и Красоте»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Пахова Е.В.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684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Задирей Наталья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 в конкурсе художественного слова «Будь хозяйкой,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Красота!» (номинация «Поэзия»)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Назаров А.В.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404666"/>
          <a:ext cx="8373615" cy="5976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558"/>
                <a:gridCol w="1758435"/>
                <a:gridCol w="879217"/>
                <a:gridCol w="2815682"/>
                <a:gridCol w="1674723"/>
              </a:tblGrid>
              <a:tr h="680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участия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0709">
                <a:tc rowSpan="7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Кузнецова Екатерина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Дипломант в номинации «Сочинение»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Козлова И.А.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0709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Евдокимов Даниил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Дипломант в номинации «Стихотворение»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Козлова И.А.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0709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 Иван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Дипломант в номинации «Стихотворение»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Исаева С.Н.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0709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Абушаев Валентин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в номинации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«Художественная слово»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Богачёва Л.В.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0709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Добрынская Мария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номинации «Сочинение»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Пахова Е.В.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6782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Малая Кристина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номинации «Сочинение»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Пахова Е.В.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75625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Задирей Наталья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номинации «Художественное слово»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Назаров А.В.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368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Творческая деятельность учащихся в рамках фестиваля «Мир через культуру».</vt:lpstr>
      <vt:lpstr>Слайд 2</vt:lpstr>
      <vt:lpstr>Актуальность</vt:lpstr>
      <vt:lpstr>Цель конкурса:</vt:lpstr>
      <vt:lpstr>Формируемая компетентность – коммуникативная.</vt:lpstr>
      <vt:lpstr>Проектный продукт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School 9 Tver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12</cp:revision>
  <dcterms:created xsi:type="dcterms:W3CDTF">2015-10-06T10:17:32Z</dcterms:created>
  <dcterms:modified xsi:type="dcterms:W3CDTF">2015-10-21T11:30:55Z</dcterms:modified>
</cp:coreProperties>
</file>