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660" y="3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2FA26-3B49-4ABC-B3C1-7406AC2304A9}" type="datetimeFigureOut">
              <a:rPr lang="ru-RU" smtClean="0"/>
              <a:t>31.10.2018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F7275-97F4-4F4D-AB8C-4AD2B19000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84566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2FA26-3B49-4ABC-B3C1-7406AC2304A9}" type="datetimeFigureOut">
              <a:rPr lang="ru-RU" smtClean="0"/>
              <a:t>31.10.2018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F7275-97F4-4F4D-AB8C-4AD2B19000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94259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2FA26-3B49-4ABC-B3C1-7406AC2304A9}" type="datetimeFigureOut">
              <a:rPr lang="ru-RU" smtClean="0"/>
              <a:t>31.10.2018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F7275-97F4-4F4D-AB8C-4AD2B19000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06213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2FA26-3B49-4ABC-B3C1-7406AC2304A9}" type="datetimeFigureOut">
              <a:rPr lang="ru-RU" smtClean="0"/>
              <a:t>31.10.2018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F7275-97F4-4F4D-AB8C-4AD2B19000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93537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2FA26-3B49-4ABC-B3C1-7406AC2304A9}" type="datetimeFigureOut">
              <a:rPr lang="ru-RU" smtClean="0"/>
              <a:t>31.10.2018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F7275-97F4-4F4D-AB8C-4AD2B19000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36120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2FA26-3B49-4ABC-B3C1-7406AC2304A9}" type="datetimeFigureOut">
              <a:rPr lang="ru-RU" smtClean="0"/>
              <a:t>31.10.2018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F7275-97F4-4F4D-AB8C-4AD2B19000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59416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2FA26-3B49-4ABC-B3C1-7406AC2304A9}" type="datetimeFigureOut">
              <a:rPr lang="ru-RU" smtClean="0"/>
              <a:t>31.10.2018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F7275-97F4-4F4D-AB8C-4AD2B19000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71882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2FA26-3B49-4ABC-B3C1-7406AC2304A9}" type="datetimeFigureOut">
              <a:rPr lang="ru-RU" smtClean="0"/>
              <a:t>31.10.2018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F7275-97F4-4F4D-AB8C-4AD2B19000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02330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2FA26-3B49-4ABC-B3C1-7406AC2304A9}" type="datetimeFigureOut">
              <a:rPr lang="ru-RU" smtClean="0"/>
              <a:t>31.10.2018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F7275-97F4-4F4D-AB8C-4AD2B19000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77239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2FA26-3B49-4ABC-B3C1-7406AC2304A9}" type="datetimeFigureOut">
              <a:rPr lang="ru-RU" smtClean="0"/>
              <a:t>31.10.2018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F7275-97F4-4F4D-AB8C-4AD2B19000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20226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2FA26-3B49-4ABC-B3C1-7406AC2304A9}" type="datetimeFigureOut">
              <a:rPr lang="ru-RU" smtClean="0"/>
              <a:t>31.10.2018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F7275-97F4-4F4D-AB8C-4AD2B19000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87806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B2FA26-3B49-4ABC-B3C1-7406AC2304A9}" type="datetimeFigureOut">
              <a:rPr lang="ru-RU" smtClean="0"/>
              <a:t>31.10.2018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DF7275-97F4-4F4D-AB8C-4AD2B19000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55562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8206680" cy="1470025"/>
          </a:xfrm>
        </p:spPr>
        <p:txBody>
          <a:bodyPr/>
          <a:lstStyle/>
          <a:p>
            <a:r>
              <a:rPr lang="ru-RU" dirty="0" smtClean="0"/>
              <a:t>Мероприятия в МБОУ СОШ №17 к 100-летию ВЛКСМ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29 октября 2018 г.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181309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Выставка в школьной библиотеке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На открытии выставки </a:t>
            </a:r>
          </a:p>
          <a:p>
            <a:pPr marL="0" indent="0">
              <a:buNone/>
            </a:pPr>
            <a:r>
              <a:rPr lang="ru-RU" dirty="0"/>
              <a:t>п</a:t>
            </a:r>
            <a:r>
              <a:rPr lang="ru-RU" dirty="0" smtClean="0"/>
              <a:t>рисутствовали ученицы </a:t>
            </a:r>
          </a:p>
          <a:p>
            <a:pPr marL="0" indent="0">
              <a:buNone/>
            </a:pPr>
            <a:r>
              <a:rPr lang="ru-RU" dirty="0" smtClean="0"/>
              <a:t>10-1 и 9-3 класса и </a:t>
            </a:r>
          </a:p>
          <a:p>
            <a:pPr marL="0" indent="0">
              <a:buNone/>
            </a:pPr>
            <a:r>
              <a:rPr lang="ru-RU" dirty="0" smtClean="0"/>
              <a:t>заведующая библиотекой </a:t>
            </a:r>
          </a:p>
          <a:p>
            <a:pPr marL="0" indent="0">
              <a:buNone/>
            </a:pPr>
            <a:r>
              <a:rPr lang="ru-RU" dirty="0" smtClean="0"/>
              <a:t>Кисель Н.Н.</a:t>
            </a:r>
            <a:endParaRPr lang="ru-RU" dirty="0"/>
          </a:p>
        </p:txBody>
      </p:sp>
      <p:pic>
        <p:nvPicPr>
          <p:cNvPr id="1026" name="Picture 2" descr="C:\Users\User\AppData\Local\Temp\Rar$DIa0.535\P_20181029_095538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1700808"/>
            <a:ext cx="3712412" cy="2088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829823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Выставка в музее школы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На открытии выставки </a:t>
            </a:r>
          </a:p>
          <a:p>
            <a:pPr marL="0" indent="0">
              <a:buNone/>
            </a:pPr>
            <a:r>
              <a:rPr lang="ru-RU" dirty="0" smtClean="0"/>
              <a:t>присутствовали ученики </a:t>
            </a:r>
          </a:p>
          <a:p>
            <a:pPr marL="0" indent="0">
              <a:buNone/>
            </a:pPr>
            <a:r>
              <a:rPr lang="ru-RU" dirty="0" smtClean="0"/>
              <a:t>6-4 класса и </a:t>
            </a:r>
          </a:p>
          <a:p>
            <a:pPr marL="0" indent="0">
              <a:buNone/>
            </a:pPr>
            <a:r>
              <a:rPr lang="ru-RU" dirty="0" smtClean="0"/>
              <a:t>заведующий школьным</a:t>
            </a:r>
          </a:p>
          <a:p>
            <a:pPr marL="0" indent="0">
              <a:buNone/>
            </a:pPr>
            <a:r>
              <a:rPr lang="ru-RU" dirty="0"/>
              <a:t>м</a:t>
            </a:r>
            <a:r>
              <a:rPr lang="ru-RU" dirty="0" smtClean="0"/>
              <a:t>узеем </a:t>
            </a:r>
            <a:r>
              <a:rPr lang="ru-RU" dirty="0" err="1" smtClean="0"/>
              <a:t>Горевой</a:t>
            </a:r>
            <a:r>
              <a:rPr lang="ru-RU" dirty="0" smtClean="0"/>
              <a:t> Г.С.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2050" name="Picture 2" descr="C:\Users\User\AppData\Local\Temp\Rar$DIa0.143\P_20181030_13153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7154" y="3933056"/>
            <a:ext cx="3968442" cy="2232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541526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/>
              <a:t>Проектно-исследовательская работа  по теме: «</a:t>
            </a:r>
            <a:r>
              <a:rPr lang="ru-RU" sz="2800" dirty="0" err="1" smtClean="0"/>
              <a:t>Луковниковский</a:t>
            </a:r>
            <a:r>
              <a:rPr lang="ru-RU" sz="2800" dirty="0" smtClean="0"/>
              <a:t> партизанский отряд</a:t>
            </a:r>
            <a:br>
              <a:rPr lang="ru-RU" sz="2800" dirty="0" smtClean="0"/>
            </a:br>
            <a:r>
              <a:rPr lang="ru-RU" sz="2800" dirty="0" smtClean="0"/>
              <a:t> Пани </a:t>
            </a:r>
            <a:r>
              <a:rPr lang="ru-RU" sz="2800" dirty="0" err="1" smtClean="0"/>
              <a:t>Зиматовой</a:t>
            </a:r>
            <a:r>
              <a:rPr lang="ru-RU" sz="2800" dirty="0" smtClean="0"/>
              <a:t>»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Научный руководитель – </a:t>
            </a:r>
            <a:r>
              <a:rPr lang="ru-RU" sz="2400" dirty="0" err="1" smtClean="0"/>
              <a:t>Горевой</a:t>
            </a:r>
            <a:r>
              <a:rPr lang="ru-RU" sz="2400" dirty="0" smtClean="0"/>
              <a:t> Г.С.</a:t>
            </a:r>
          </a:p>
          <a:p>
            <a:r>
              <a:rPr lang="ru-RU" sz="2400" dirty="0" smtClean="0"/>
              <a:t>Участники – члены межшкольного проекта  «</a:t>
            </a:r>
            <a:r>
              <a:rPr lang="ru-RU" sz="2400" dirty="0" err="1" smtClean="0"/>
              <a:t>Торжокская</a:t>
            </a:r>
            <a:r>
              <a:rPr lang="ru-RU" sz="2400" dirty="0" smtClean="0"/>
              <a:t> </a:t>
            </a:r>
            <a:r>
              <a:rPr lang="ru-RU" sz="2400" dirty="0" err="1" smtClean="0"/>
              <a:t>партизанско</a:t>
            </a:r>
            <a:r>
              <a:rPr lang="ru-RU" sz="2400" dirty="0" smtClean="0"/>
              <a:t> –фронтовая  тропа» - ученики </a:t>
            </a:r>
            <a:r>
              <a:rPr lang="ru-RU" sz="2400" smtClean="0"/>
              <a:t>8-11 классов МБОУ СОШ № 17.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17760725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87</Words>
  <Application>Microsoft Office PowerPoint</Application>
  <PresentationFormat>Экран (4:3)</PresentationFormat>
  <Paragraphs>17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Мероприятия в МБОУ СОШ №17 к 100-летию ВЛКСМ</vt:lpstr>
      <vt:lpstr>Выставка в школьной библиотеке</vt:lpstr>
      <vt:lpstr>Выставка в музее школы</vt:lpstr>
      <vt:lpstr>Проектно-исследовательская работа  по теме: «Луковниковский партизанский отряд  Пани Зиматовой»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Мероприятия в МБОУ СОШ №17 к 100-летию ВЛКСМ</dc:title>
  <dc:creator>User</dc:creator>
  <cp:lastModifiedBy>Вера Николаевна</cp:lastModifiedBy>
  <cp:revision>12</cp:revision>
  <dcterms:created xsi:type="dcterms:W3CDTF">2018-10-30T19:35:54Z</dcterms:created>
  <dcterms:modified xsi:type="dcterms:W3CDTF">2018-10-31T08:04:23Z</dcterms:modified>
</cp:coreProperties>
</file>